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803" r:id="rId1"/>
  </p:sldMasterIdLst>
  <p:notesMasterIdLst>
    <p:notesMasterId r:id="rId3"/>
  </p:notesMasterIdLst>
  <p:sldIdLst>
    <p:sldId id="257" r:id="rId2"/>
  </p:sldIdLst>
  <p:sldSz cx="30708600" cy="17272000"/>
  <p:notesSz cx="39600188" cy="39600188"/>
  <p:defaultTextStyle>
    <a:defPPr>
      <a:defRPr lang="en-AU"/>
    </a:defPPr>
    <a:lvl1pPr algn="l" rtl="0" eaLnBrk="0" fontAlgn="base" hangingPunct="0">
      <a:spcBef>
        <a:spcPct val="0"/>
      </a:spcBef>
      <a:spcAft>
        <a:spcPct val="0"/>
      </a:spcAft>
      <a:defRPr sz="1500" kern="1200">
        <a:solidFill>
          <a:schemeClr val="tx1"/>
        </a:solidFill>
        <a:latin typeface="Times" panose="02020603050405020304" pitchFamily="18" charset="0"/>
        <a:ea typeface="ヒラギノ角ゴ Pro W3" pitchFamily="16" charset="-128"/>
        <a:cs typeface="+mn-cs"/>
      </a:defRPr>
    </a:lvl1pPr>
    <a:lvl2pPr marL="288925" indent="168275" algn="l" rtl="0" eaLnBrk="0" fontAlgn="base" hangingPunct="0">
      <a:spcBef>
        <a:spcPct val="0"/>
      </a:spcBef>
      <a:spcAft>
        <a:spcPct val="0"/>
      </a:spcAft>
      <a:defRPr sz="1500" kern="1200">
        <a:solidFill>
          <a:schemeClr val="tx1"/>
        </a:solidFill>
        <a:latin typeface="Times" panose="02020603050405020304" pitchFamily="18" charset="0"/>
        <a:ea typeface="ヒラギノ角ゴ Pro W3" pitchFamily="16" charset="-128"/>
        <a:cs typeface="+mn-cs"/>
      </a:defRPr>
    </a:lvl2pPr>
    <a:lvl3pPr marL="579438" indent="334963" algn="l" rtl="0" eaLnBrk="0" fontAlgn="base" hangingPunct="0">
      <a:spcBef>
        <a:spcPct val="0"/>
      </a:spcBef>
      <a:spcAft>
        <a:spcPct val="0"/>
      </a:spcAft>
      <a:defRPr sz="1500" kern="1200">
        <a:solidFill>
          <a:schemeClr val="tx1"/>
        </a:solidFill>
        <a:latin typeface="Times" panose="02020603050405020304" pitchFamily="18" charset="0"/>
        <a:ea typeface="ヒラギノ角ゴ Pro W3" pitchFamily="16" charset="-128"/>
        <a:cs typeface="+mn-cs"/>
      </a:defRPr>
    </a:lvl3pPr>
    <a:lvl4pPr marL="869950" indent="501650" algn="l" rtl="0" eaLnBrk="0" fontAlgn="base" hangingPunct="0">
      <a:spcBef>
        <a:spcPct val="0"/>
      </a:spcBef>
      <a:spcAft>
        <a:spcPct val="0"/>
      </a:spcAft>
      <a:defRPr sz="1500" kern="1200">
        <a:solidFill>
          <a:schemeClr val="tx1"/>
        </a:solidFill>
        <a:latin typeface="Times" panose="02020603050405020304" pitchFamily="18" charset="0"/>
        <a:ea typeface="ヒラギノ角ゴ Pro W3" pitchFamily="16" charset="-128"/>
        <a:cs typeface="+mn-cs"/>
      </a:defRPr>
    </a:lvl4pPr>
    <a:lvl5pPr marL="1158875" indent="669925" algn="l" rtl="0" eaLnBrk="0" fontAlgn="base" hangingPunct="0">
      <a:spcBef>
        <a:spcPct val="0"/>
      </a:spcBef>
      <a:spcAft>
        <a:spcPct val="0"/>
      </a:spcAft>
      <a:defRPr sz="1500" kern="1200">
        <a:solidFill>
          <a:schemeClr val="tx1"/>
        </a:solidFill>
        <a:latin typeface="Times" panose="02020603050405020304" pitchFamily="18" charset="0"/>
        <a:ea typeface="ヒラギノ角ゴ Pro W3" pitchFamily="16" charset="-128"/>
        <a:cs typeface="+mn-cs"/>
      </a:defRPr>
    </a:lvl5pPr>
    <a:lvl6pPr marL="2286000" algn="l" defTabSz="914400" rtl="0" eaLnBrk="1" latinLnBrk="0" hangingPunct="1">
      <a:defRPr sz="1500" kern="1200">
        <a:solidFill>
          <a:schemeClr val="tx1"/>
        </a:solidFill>
        <a:latin typeface="Times" panose="02020603050405020304" pitchFamily="18" charset="0"/>
        <a:ea typeface="ヒラギノ角ゴ Pro W3" pitchFamily="16" charset="-128"/>
        <a:cs typeface="+mn-cs"/>
      </a:defRPr>
    </a:lvl6pPr>
    <a:lvl7pPr marL="2743200" algn="l" defTabSz="914400" rtl="0" eaLnBrk="1" latinLnBrk="0" hangingPunct="1">
      <a:defRPr sz="1500" kern="1200">
        <a:solidFill>
          <a:schemeClr val="tx1"/>
        </a:solidFill>
        <a:latin typeface="Times" panose="02020603050405020304" pitchFamily="18" charset="0"/>
        <a:ea typeface="ヒラギノ角ゴ Pro W3" pitchFamily="16" charset="-128"/>
        <a:cs typeface="+mn-cs"/>
      </a:defRPr>
    </a:lvl7pPr>
    <a:lvl8pPr marL="3200400" algn="l" defTabSz="914400" rtl="0" eaLnBrk="1" latinLnBrk="0" hangingPunct="1">
      <a:defRPr sz="1500" kern="1200">
        <a:solidFill>
          <a:schemeClr val="tx1"/>
        </a:solidFill>
        <a:latin typeface="Times" panose="02020603050405020304" pitchFamily="18" charset="0"/>
        <a:ea typeface="ヒラギノ角ゴ Pro W3" pitchFamily="16" charset="-128"/>
        <a:cs typeface="+mn-cs"/>
      </a:defRPr>
    </a:lvl8pPr>
    <a:lvl9pPr marL="3657600" algn="l" defTabSz="914400" rtl="0" eaLnBrk="1" latinLnBrk="0" hangingPunct="1">
      <a:defRPr sz="1500" kern="1200">
        <a:solidFill>
          <a:schemeClr val="tx1"/>
        </a:solidFill>
        <a:latin typeface="Times" panose="02020603050405020304" pitchFamily="18" charset="0"/>
        <a:ea typeface="ヒラギノ角ゴ Pro W3" pitchFamily="16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753">
          <p15:clr>
            <a:srgbClr val="A4A3A4"/>
          </p15:clr>
        </p15:guide>
        <p15:guide id="2" orient="horz" pos="983">
          <p15:clr>
            <a:srgbClr val="A4A3A4"/>
          </p15:clr>
        </p15:guide>
        <p15:guide id="3" orient="horz" pos="2528">
          <p15:clr>
            <a:srgbClr val="A4A3A4"/>
          </p15:clr>
        </p15:guide>
        <p15:guide id="4" orient="horz" pos="8359">
          <p15:clr>
            <a:srgbClr val="A4A3A4"/>
          </p15:clr>
        </p15:guide>
        <p15:guide id="5" orient="horz" pos="10644">
          <p15:clr>
            <a:srgbClr val="A4A3A4"/>
          </p15:clr>
        </p15:guide>
        <p15:guide id="6" orient="horz" pos="2788">
          <p15:clr>
            <a:srgbClr val="A4A3A4"/>
          </p15:clr>
        </p15:guide>
        <p15:guide id="7" orient="horz" pos="2027">
          <p15:clr>
            <a:srgbClr val="A4A3A4"/>
          </p15:clr>
        </p15:guide>
        <p15:guide id="8" pos="19118">
          <p15:clr>
            <a:srgbClr val="A4A3A4"/>
          </p15:clr>
        </p15:guide>
        <p15:guide id="9" pos="13083">
          <p15:clr>
            <a:srgbClr val="A4A3A4"/>
          </p15:clr>
        </p15:guide>
        <p15:guide id="10" pos="200">
          <p15:clr>
            <a:srgbClr val="A4A3A4"/>
          </p15:clr>
        </p15:guide>
        <p15:guide id="11" pos="6235">
          <p15:clr>
            <a:srgbClr val="A4A3A4"/>
          </p15:clr>
        </p15:guide>
        <p15:guide id="12" pos="6661">
          <p15:clr>
            <a:srgbClr val="A4A3A4"/>
          </p15:clr>
        </p15:guide>
        <p15:guide id="13" pos="12696">
          <p15:clr>
            <a:srgbClr val="A4A3A4"/>
          </p15:clr>
        </p15:guide>
        <p15:guide id="14" pos="6855">
          <p15:clr>
            <a:srgbClr val="A4A3A4"/>
          </p15:clr>
        </p15:guide>
        <p15:guide id="15" pos="1250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8B0"/>
    <a:srgbClr val="0066FF"/>
    <a:srgbClr val="0033CC"/>
    <a:srgbClr val="006600"/>
    <a:srgbClr val="E1FAFF"/>
    <a:srgbClr val="BDF4FF"/>
    <a:srgbClr val="FFFF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58" autoAdjust="0"/>
    <p:restoredTop sz="94660"/>
  </p:normalViewPr>
  <p:slideViewPr>
    <p:cSldViewPr>
      <p:cViewPr>
        <p:scale>
          <a:sx n="33" d="100"/>
          <a:sy n="33" d="100"/>
        </p:scale>
        <p:origin x="643" y="130"/>
      </p:cViewPr>
      <p:guideLst>
        <p:guide orient="horz" pos="10753"/>
        <p:guide orient="horz" pos="983"/>
        <p:guide orient="horz" pos="2528"/>
        <p:guide orient="horz" pos="8359"/>
        <p:guide orient="horz" pos="10644"/>
        <p:guide orient="horz" pos="2788"/>
        <p:guide orient="horz" pos="2027"/>
        <p:guide pos="19118"/>
        <p:guide pos="13083"/>
        <p:guide pos="200"/>
        <p:guide pos="6235"/>
        <p:guide pos="6661"/>
        <p:guide pos="12696"/>
        <p:guide pos="6855"/>
        <p:guide pos="1250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026">
            <a:extLst>
              <a:ext uri="{FF2B5EF4-FFF2-40B4-BE49-F238E27FC236}">
                <a16:creationId xmlns:a16="http://schemas.microsoft.com/office/drawing/2014/main" id="{1CD5A9D3-6057-413C-8DB2-9F17DA2F7B1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171450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" pitchFamily="1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3" name="Rectangle 1027">
            <a:extLst>
              <a:ext uri="{FF2B5EF4-FFF2-40B4-BE49-F238E27FC236}">
                <a16:creationId xmlns:a16="http://schemas.microsoft.com/office/drawing/2014/main" id="{A725AB9A-9AFF-459D-8A1B-510B2CB2E00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22402800" y="0"/>
            <a:ext cx="172212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itchFamily="16" charset="0"/>
              </a:defRPr>
            </a:lvl1pPr>
          </a:lstStyle>
          <a:p>
            <a:pPr>
              <a:defRPr/>
            </a:pPr>
            <a:fld id="{F61351F6-36BD-479A-88CE-C8A07386F63F}" type="datetime1">
              <a:rPr lang="en-US"/>
              <a:pPr>
                <a:defRPr/>
              </a:pPr>
              <a:t>1/18/2026</a:t>
            </a:fld>
            <a:endParaRPr lang="en-US"/>
          </a:p>
        </p:txBody>
      </p:sp>
      <p:sp>
        <p:nvSpPr>
          <p:cNvPr id="7172" name="Rectangle 1028">
            <a:extLst>
              <a:ext uri="{FF2B5EF4-FFF2-40B4-BE49-F238E27FC236}">
                <a16:creationId xmlns:a16="http://schemas.microsoft.com/office/drawing/2014/main" id="{80597EBA-5961-49ED-A26B-CD999398A242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604000" y="2971800"/>
            <a:ext cx="26416000" cy="1485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5" name="Rectangle 1029">
            <a:extLst>
              <a:ext uri="{FF2B5EF4-FFF2-40B4-BE49-F238E27FC236}">
                <a16:creationId xmlns:a16="http://schemas.microsoft.com/office/drawing/2014/main" id="{064D19FD-C103-41F4-AC51-CB14D9B5735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5257800" y="18821400"/>
            <a:ext cx="29032200" cy="1783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5366" name="Rectangle 1030">
            <a:extLst>
              <a:ext uri="{FF2B5EF4-FFF2-40B4-BE49-F238E27FC236}">
                <a16:creationId xmlns:a16="http://schemas.microsoft.com/office/drawing/2014/main" id="{07E5218A-CC45-40A1-9814-F12DA1C81D0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37642800"/>
            <a:ext cx="171450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" pitchFamily="1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7" name="Rectangle 1031">
            <a:extLst>
              <a:ext uri="{FF2B5EF4-FFF2-40B4-BE49-F238E27FC236}">
                <a16:creationId xmlns:a16="http://schemas.microsoft.com/office/drawing/2014/main" id="{1694F3C4-6809-4CC8-9965-02144C8DF46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22402800" y="37642800"/>
            <a:ext cx="172212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0B409C0-981F-4545-BE74-C49F0B8644E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288925" rtl="0" eaLnBrk="0" fontAlgn="base" hangingPunct="0">
      <a:spcBef>
        <a:spcPct val="30000"/>
      </a:spcBef>
      <a:spcAft>
        <a:spcPct val="0"/>
      </a:spcAft>
      <a:defRPr sz="700" kern="1200">
        <a:solidFill>
          <a:schemeClr val="tx1"/>
        </a:solidFill>
        <a:latin typeface="Calibri" pitchFamily="34" charset="0"/>
        <a:ea typeface="ヒラギノ角ゴ Pro W3" pitchFamily="16" charset="-128"/>
        <a:cs typeface="+mn-cs"/>
      </a:defRPr>
    </a:lvl1pPr>
    <a:lvl2pPr marL="288925" algn="l" defTabSz="288925" rtl="0" eaLnBrk="0" fontAlgn="base" hangingPunct="0">
      <a:spcBef>
        <a:spcPct val="30000"/>
      </a:spcBef>
      <a:spcAft>
        <a:spcPct val="0"/>
      </a:spcAft>
      <a:defRPr sz="700" kern="1200">
        <a:solidFill>
          <a:schemeClr val="tx1"/>
        </a:solidFill>
        <a:latin typeface="Calibri" pitchFamily="34" charset="0"/>
        <a:ea typeface="ヒラギノ角ゴ Pro W3" pitchFamily="16" charset="-128"/>
        <a:cs typeface="+mn-cs"/>
      </a:defRPr>
    </a:lvl2pPr>
    <a:lvl3pPr marL="579438" algn="l" defTabSz="288925" rtl="0" eaLnBrk="0" fontAlgn="base" hangingPunct="0">
      <a:spcBef>
        <a:spcPct val="30000"/>
      </a:spcBef>
      <a:spcAft>
        <a:spcPct val="0"/>
      </a:spcAft>
      <a:defRPr sz="700" kern="1200">
        <a:solidFill>
          <a:schemeClr val="tx1"/>
        </a:solidFill>
        <a:latin typeface="Calibri" pitchFamily="34" charset="0"/>
        <a:ea typeface="ヒラギノ角ゴ Pro W3" pitchFamily="16" charset="-128"/>
        <a:cs typeface="+mn-cs"/>
      </a:defRPr>
    </a:lvl3pPr>
    <a:lvl4pPr marL="869950" algn="l" defTabSz="288925" rtl="0" eaLnBrk="0" fontAlgn="base" hangingPunct="0">
      <a:spcBef>
        <a:spcPct val="30000"/>
      </a:spcBef>
      <a:spcAft>
        <a:spcPct val="0"/>
      </a:spcAft>
      <a:defRPr sz="700" kern="1200">
        <a:solidFill>
          <a:schemeClr val="tx1"/>
        </a:solidFill>
        <a:latin typeface="Calibri" pitchFamily="34" charset="0"/>
        <a:ea typeface="ヒラギノ角ゴ Pro W3" pitchFamily="16" charset="-128"/>
        <a:cs typeface="+mn-cs"/>
      </a:defRPr>
    </a:lvl4pPr>
    <a:lvl5pPr marL="1158875" algn="l" defTabSz="288925" rtl="0" eaLnBrk="0" fontAlgn="base" hangingPunct="0">
      <a:spcBef>
        <a:spcPct val="30000"/>
      </a:spcBef>
      <a:spcAft>
        <a:spcPct val="0"/>
      </a:spcAft>
      <a:defRPr sz="700" kern="1200">
        <a:solidFill>
          <a:schemeClr val="tx1"/>
        </a:solidFill>
        <a:latin typeface="Calibri" pitchFamily="34" charset="0"/>
        <a:ea typeface="ヒラギノ角ゴ Pro W3" pitchFamily="16" charset="-128"/>
        <a:cs typeface="+mn-cs"/>
      </a:defRPr>
    </a:lvl5pPr>
    <a:lvl6pPr marL="1450467" algn="l" defTabSz="580187" rtl="0" eaLnBrk="1" latinLnBrk="0" hangingPunct="1">
      <a:defRPr sz="761" kern="1200">
        <a:solidFill>
          <a:schemeClr val="tx1"/>
        </a:solidFill>
        <a:latin typeface="+mn-lt"/>
        <a:ea typeface="+mn-ea"/>
        <a:cs typeface="+mn-cs"/>
      </a:defRPr>
    </a:lvl6pPr>
    <a:lvl7pPr marL="1740560" algn="l" defTabSz="580187" rtl="0" eaLnBrk="1" latinLnBrk="0" hangingPunct="1">
      <a:defRPr sz="761" kern="1200">
        <a:solidFill>
          <a:schemeClr val="tx1"/>
        </a:solidFill>
        <a:latin typeface="+mn-lt"/>
        <a:ea typeface="+mn-ea"/>
        <a:cs typeface="+mn-cs"/>
      </a:defRPr>
    </a:lvl7pPr>
    <a:lvl8pPr marL="2030654" algn="l" defTabSz="580187" rtl="0" eaLnBrk="1" latinLnBrk="0" hangingPunct="1">
      <a:defRPr sz="761" kern="1200">
        <a:solidFill>
          <a:schemeClr val="tx1"/>
        </a:solidFill>
        <a:latin typeface="+mn-lt"/>
        <a:ea typeface="+mn-ea"/>
        <a:cs typeface="+mn-cs"/>
      </a:defRPr>
    </a:lvl8pPr>
    <a:lvl9pPr marL="2320747" algn="l" defTabSz="580187" rtl="0" eaLnBrk="1" latinLnBrk="0" hangingPunct="1">
      <a:defRPr sz="76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9265AAA-6D2C-42A7-A8E1-B117443F0FA8}"/>
              </a:ext>
            </a:extLst>
          </p:cNvPr>
          <p:cNvCxnSpPr/>
          <p:nvPr/>
        </p:nvCxnSpPr>
        <p:spPr>
          <a:xfrm flipV="1">
            <a:off x="21124863" y="13257213"/>
            <a:ext cx="0" cy="2303462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F9F53BB9-F950-4596-82FE-1E50CB35F388}"/>
              </a:ext>
            </a:extLst>
          </p:cNvPr>
          <p:cNvSpPr/>
          <p:nvPr/>
        </p:nvSpPr>
        <p:spPr>
          <a:xfrm>
            <a:off x="0" y="0"/>
            <a:ext cx="30708600" cy="115141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1572" y="12492197"/>
            <a:ext cx="19576733" cy="3684693"/>
          </a:xfrm>
        </p:spPr>
        <p:txBody>
          <a:bodyPr/>
          <a:lstStyle>
            <a:lvl1pPr algn="r">
              <a:defRPr sz="12593" spc="504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687949" y="12492197"/>
            <a:ext cx="8061008" cy="3684693"/>
          </a:xfrm>
        </p:spPr>
        <p:txBody>
          <a:bodyPr lIns="91440" rIns="91440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533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1151458" indent="0" algn="ctr">
              <a:buNone/>
              <a:defRPr sz="4533"/>
            </a:lvl2pPr>
            <a:lvl3pPr marL="2302916" indent="0" algn="ctr">
              <a:buNone/>
              <a:defRPr sz="4533"/>
            </a:lvl3pPr>
            <a:lvl4pPr marL="3454375" indent="0" algn="ctr">
              <a:buNone/>
              <a:defRPr sz="4533"/>
            </a:lvl4pPr>
            <a:lvl5pPr marL="4605833" indent="0" algn="ctr">
              <a:buNone/>
              <a:defRPr sz="4533"/>
            </a:lvl5pPr>
            <a:lvl6pPr marL="5757291" indent="0" algn="ctr">
              <a:buNone/>
              <a:defRPr sz="4533"/>
            </a:lvl6pPr>
            <a:lvl7pPr marL="6908749" indent="0" algn="ctr">
              <a:buNone/>
              <a:defRPr sz="4533"/>
            </a:lvl7pPr>
            <a:lvl8pPr marL="8060207" indent="0" algn="ctr">
              <a:buNone/>
              <a:defRPr sz="4533"/>
            </a:lvl8pPr>
            <a:lvl9pPr marL="9211666" indent="0" algn="ctr">
              <a:buNone/>
              <a:defRPr sz="453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234820EE-4CC2-4F5D-AB2C-E2EE3F57C6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D9BD387C-5976-48C8-B7BC-26E35B86A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78AE4F8-384E-4B17-BED1-ADB629E43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09A6F8-5FC8-4E3B-8C3A-65C3714D4B97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2017840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6233D7-6376-4A1E-BB0F-B5D51165B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C22F62-ADEE-43DA-9412-B59C060D0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6C0B8E-BF2C-4F57-BA25-D4104964D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2750DD-3DEA-418B-8D5F-BDB6E0F85613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198006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306E805-61FC-4826-B356-0C842AD2BEFF}"/>
              </a:ext>
            </a:extLst>
          </p:cNvPr>
          <p:cNvCxnSpPr/>
          <p:nvPr/>
        </p:nvCxnSpPr>
        <p:spPr>
          <a:xfrm flipV="1">
            <a:off x="21124863" y="13257213"/>
            <a:ext cx="0" cy="2303462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D7484AC-CFD1-4CC9-A8FD-1CE5B7752FB8}"/>
              </a:ext>
            </a:extLst>
          </p:cNvPr>
          <p:cNvCxnSpPr/>
          <p:nvPr/>
        </p:nvCxnSpPr>
        <p:spPr>
          <a:xfrm flipV="1">
            <a:off x="21124863" y="13257213"/>
            <a:ext cx="0" cy="2303462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F5129FC1-462A-4598-B761-8491088961B8}"/>
              </a:ext>
            </a:extLst>
          </p:cNvPr>
          <p:cNvSpPr/>
          <p:nvPr/>
        </p:nvSpPr>
        <p:spPr>
          <a:xfrm>
            <a:off x="0" y="0"/>
            <a:ext cx="30708600" cy="1151413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1572" y="12492197"/>
            <a:ext cx="19576733" cy="3684693"/>
          </a:xfrm>
        </p:spPr>
        <p:txBody>
          <a:bodyPr/>
          <a:lstStyle>
            <a:lvl1pPr algn="r">
              <a:defRPr sz="12593" b="0" spc="504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87949" y="12492197"/>
            <a:ext cx="8061008" cy="3684693"/>
          </a:xfrm>
        </p:spPr>
        <p:txBody>
          <a:bodyPr lIns="91440" rIns="9144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533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1151458" indent="0">
              <a:buNone/>
              <a:defRPr sz="4533">
                <a:solidFill>
                  <a:schemeClr val="tx1">
                    <a:tint val="75000"/>
                  </a:schemeClr>
                </a:solidFill>
              </a:defRPr>
            </a:lvl2pPr>
            <a:lvl3pPr marL="2302916" indent="0">
              <a:buNone/>
              <a:defRPr sz="4030">
                <a:solidFill>
                  <a:schemeClr val="tx1">
                    <a:tint val="75000"/>
                  </a:schemeClr>
                </a:solidFill>
              </a:defRPr>
            </a:lvl3pPr>
            <a:lvl4pPr marL="3454375" indent="0">
              <a:buNone/>
              <a:defRPr sz="3526">
                <a:solidFill>
                  <a:schemeClr val="tx1">
                    <a:tint val="75000"/>
                  </a:schemeClr>
                </a:solidFill>
              </a:defRPr>
            </a:lvl4pPr>
            <a:lvl5pPr marL="4605833" indent="0">
              <a:buNone/>
              <a:defRPr sz="3526">
                <a:solidFill>
                  <a:schemeClr val="tx1">
                    <a:tint val="75000"/>
                  </a:schemeClr>
                </a:solidFill>
              </a:defRPr>
            </a:lvl5pPr>
            <a:lvl6pPr marL="5757291" indent="0">
              <a:buNone/>
              <a:defRPr sz="3526">
                <a:solidFill>
                  <a:schemeClr val="tx1">
                    <a:tint val="75000"/>
                  </a:schemeClr>
                </a:solidFill>
              </a:defRPr>
            </a:lvl6pPr>
            <a:lvl7pPr marL="6908749" indent="0">
              <a:buNone/>
              <a:defRPr sz="3526">
                <a:solidFill>
                  <a:schemeClr val="tx1">
                    <a:tint val="75000"/>
                  </a:schemeClr>
                </a:solidFill>
              </a:defRPr>
            </a:lvl7pPr>
            <a:lvl8pPr marL="8060207" indent="0">
              <a:buNone/>
              <a:defRPr sz="3526">
                <a:solidFill>
                  <a:schemeClr val="tx1">
                    <a:tint val="75000"/>
                  </a:schemeClr>
                </a:solidFill>
              </a:defRPr>
            </a:lvl8pPr>
            <a:lvl9pPr marL="9211666" indent="0">
              <a:buNone/>
              <a:defRPr sz="352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C3113C8-2A5E-40D9-B835-054E133E28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FF368EE-76EB-4E61-A3D1-81BE7D9933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5354FAA-2744-4587-9DD1-590B00E6A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3754B8-FEB6-4202-8EB4-A55D4EA081D0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2166316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9523" y="1473877"/>
            <a:ext cx="24482431" cy="377681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9520" y="5757333"/>
            <a:ext cx="11976354" cy="101329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085600" y="5757333"/>
            <a:ext cx="11976354" cy="101329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80D6E28-BABE-40D9-8D94-3A6161EFA1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CE146DA-4428-4D28-9246-536286B10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B9D7AF8-10B1-4B85-BF24-EC3E1DD5B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B36143-077D-4758-AF0B-488D238563D1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2630696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9522" y="5489454"/>
            <a:ext cx="11976354" cy="2072640"/>
          </a:xfrm>
        </p:spPr>
        <p:txBody>
          <a:bodyPr lIns="137160" rIns="137160" anchor="ctr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5793" b="0" cap="none" baseline="0">
                <a:solidFill>
                  <a:schemeClr val="accent2">
                    <a:lumMod val="75000"/>
                  </a:schemeClr>
                </a:solidFill>
                <a:latin typeface="+mn-lt"/>
              </a:defRPr>
            </a:lvl1pPr>
            <a:lvl2pPr marL="1151458" indent="0">
              <a:buNone/>
              <a:defRPr sz="5037" b="1"/>
            </a:lvl2pPr>
            <a:lvl3pPr marL="2302916" indent="0">
              <a:buNone/>
              <a:defRPr sz="4533" b="1"/>
            </a:lvl3pPr>
            <a:lvl4pPr marL="3454375" indent="0">
              <a:buNone/>
              <a:defRPr sz="4030" b="1"/>
            </a:lvl4pPr>
            <a:lvl5pPr marL="4605833" indent="0">
              <a:buNone/>
              <a:defRPr sz="4030" b="1"/>
            </a:lvl5pPr>
            <a:lvl6pPr marL="5757291" indent="0">
              <a:buNone/>
              <a:defRPr sz="4030" b="1"/>
            </a:lvl6pPr>
            <a:lvl7pPr marL="6908749" indent="0">
              <a:buNone/>
              <a:defRPr sz="4030" b="1"/>
            </a:lvl7pPr>
            <a:lvl8pPr marL="8060207" indent="0">
              <a:buNone/>
              <a:defRPr sz="4030" b="1"/>
            </a:lvl8pPr>
            <a:lvl9pPr marL="9211666" indent="0">
              <a:buNone/>
              <a:defRPr sz="403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79522" y="7474429"/>
            <a:ext cx="11976354" cy="841581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089549" y="5489454"/>
            <a:ext cx="11976354" cy="2072640"/>
          </a:xfrm>
        </p:spPr>
        <p:txBody>
          <a:bodyPr lIns="137160" rIns="137160" anchor="ctr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5793" b="0" kern="1200" cap="none" baseline="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151458" indent="0">
              <a:buNone/>
              <a:defRPr sz="5037" b="1"/>
            </a:lvl2pPr>
            <a:lvl3pPr marL="2302916" indent="0">
              <a:buNone/>
              <a:defRPr sz="4533" b="1"/>
            </a:lvl3pPr>
            <a:lvl4pPr marL="3454375" indent="0">
              <a:buNone/>
              <a:defRPr sz="4030" b="1"/>
            </a:lvl4pPr>
            <a:lvl5pPr marL="4605833" indent="0">
              <a:buNone/>
              <a:defRPr sz="4030" b="1"/>
            </a:lvl5pPr>
            <a:lvl6pPr marL="5757291" indent="0">
              <a:buNone/>
              <a:defRPr sz="4030" b="1"/>
            </a:lvl6pPr>
            <a:lvl7pPr marL="6908749" indent="0">
              <a:buNone/>
              <a:defRPr sz="4030" b="1"/>
            </a:lvl7pPr>
            <a:lvl8pPr marL="8060207" indent="0">
              <a:buNone/>
              <a:defRPr sz="4030" b="1"/>
            </a:lvl8pPr>
            <a:lvl9pPr marL="9211666" indent="0">
              <a:buNone/>
              <a:defRPr sz="403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089549" y="7474429"/>
            <a:ext cx="11976354" cy="841581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93F8F509-3836-4900-B7A8-D04DE3D94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556714E-7640-410A-ACA3-464F0C5A8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85BE8A1-D4E8-4E9E-9A7A-468B5C759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4E9A0F-0BBC-4F9B-A5BE-B47D7F61368A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4163090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A23E7ABA-621C-4449-9855-0A5C0F0D3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09E6AE3-6D8D-428D-AF01-2915B4596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7D2768A-EEBD-47C1-A077-0EADFBAFB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F6657C-914A-4CEF-963F-DA08523EA6F3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9656250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BA75394-3790-4C7A-9147-519313FF7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CF09713-750D-4442-8FEB-ED6C5E25C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636216-79E5-4E73-97DD-44622EBCD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E2BDC6-E66A-4093-83A9-B00EDA050F39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1249702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579522" y="1187504"/>
            <a:ext cx="11055096" cy="4375573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1007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94656" y="2072640"/>
            <a:ext cx="14302530" cy="13057632"/>
          </a:xfrm>
        </p:spPr>
        <p:txBody>
          <a:bodyPr/>
          <a:lstStyle>
            <a:lvl1pPr>
              <a:defRPr sz="6044"/>
            </a:lvl1pPr>
            <a:lvl2pPr>
              <a:defRPr sz="5037"/>
            </a:lvl2pPr>
            <a:lvl3pPr>
              <a:defRPr sz="4030"/>
            </a:lvl3pPr>
            <a:lvl4pPr>
              <a:defRPr sz="4030"/>
            </a:lvl4pPr>
            <a:lvl5pPr>
              <a:defRPr sz="4030"/>
            </a:lvl5pPr>
            <a:lvl6pPr>
              <a:defRPr sz="4030"/>
            </a:lvl6pPr>
            <a:lvl7pPr>
              <a:defRPr sz="4030"/>
            </a:lvl7pPr>
            <a:lvl8pPr>
              <a:defRPr sz="4030"/>
            </a:lvl8pPr>
            <a:lvl9pPr>
              <a:defRPr sz="403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79522" y="5685571"/>
            <a:ext cx="11055096" cy="9475407"/>
          </a:xfrm>
        </p:spPr>
        <p:txBody>
          <a:bodyPr lIns="91440" rIns="91440"/>
          <a:lstStyle>
            <a:lvl1pPr marL="0" indent="0">
              <a:lnSpc>
                <a:spcPct val="108000"/>
              </a:lnSpc>
              <a:spcBef>
                <a:spcPts val="1511"/>
              </a:spcBef>
              <a:buNone/>
              <a:defRPr sz="4030"/>
            </a:lvl1pPr>
            <a:lvl2pPr marL="1151458" indent="0">
              <a:buNone/>
              <a:defRPr sz="3022"/>
            </a:lvl2pPr>
            <a:lvl3pPr marL="2302916" indent="0">
              <a:buNone/>
              <a:defRPr sz="2519"/>
            </a:lvl3pPr>
            <a:lvl4pPr marL="3454375" indent="0">
              <a:buNone/>
              <a:defRPr sz="2267"/>
            </a:lvl4pPr>
            <a:lvl5pPr marL="4605833" indent="0">
              <a:buNone/>
              <a:defRPr sz="2267"/>
            </a:lvl5pPr>
            <a:lvl6pPr marL="5757291" indent="0">
              <a:buNone/>
              <a:defRPr sz="2267"/>
            </a:lvl6pPr>
            <a:lvl7pPr marL="6908749" indent="0">
              <a:buNone/>
              <a:defRPr sz="2267"/>
            </a:lvl7pPr>
            <a:lvl8pPr marL="8060207" indent="0">
              <a:buNone/>
              <a:defRPr sz="2267"/>
            </a:lvl8pPr>
            <a:lvl9pPr marL="9211666" indent="0">
              <a:buNone/>
              <a:defRPr sz="2267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A5E4A5D-DF1A-4568-9584-C5AC75009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3FA7D24-CE17-4874-94C7-0E736C32E2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08BC43E-3991-412E-B562-3E066F380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8D5FDC-ED82-45EB-A039-8DE832E0D62A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2853893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3BD5C71-15B1-4020-97A1-638AD925B450}"/>
              </a:ext>
            </a:extLst>
          </p:cNvPr>
          <p:cNvCxnSpPr/>
          <p:nvPr/>
        </p:nvCxnSpPr>
        <p:spPr>
          <a:xfrm flipV="1">
            <a:off x="21124863" y="13257213"/>
            <a:ext cx="0" cy="2303462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1572" y="12492200"/>
            <a:ext cx="19576733" cy="3684693"/>
          </a:xfrm>
        </p:spPr>
        <p:txBody>
          <a:bodyPr/>
          <a:lstStyle>
            <a:lvl1pPr algn="r">
              <a:defRPr sz="12593" spc="504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3"/>
            <a:ext cx="30700923" cy="11514667"/>
          </a:xfrm>
          <a:solidFill>
            <a:schemeClr val="accent2">
              <a:lumMod val="60000"/>
              <a:lumOff val="40000"/>
            </a:schemeClr>
          </a:solidFill>
        </p:spPr>
        <p:txBody>
          <a:bodyPr lIns="457200" tIns="365760" rtlCol="0">
            <a:normAutofit/>
          </a:bodyPr>
          <a:lstStyle>
            <a:lvl1pPr marL="0" indent="0">
              <a:buNone/>
              <a:defRPr sz="8059"/>
            </a:lvl1pPr>
            <a:lvl2pPr marL="1151458" indent="0">
              <a:buNone/>
              <a:defRPr sz="7052"/>
            </a:lvl2pPr>
            <a:lvl3pPr marL="2302916" indent="0">
              <a:buNone/>
              <a:defRPr sz="6044"/>
            </a:lvl3pPr>
            <a:lvl4pPr marL="3454375" indent="0">
              <a:buNone/>
              <a:defRPr sz="5037"/>
            </a:lvl4pPr>
            <a:lvl5pPr marL="4605833" indent="0">
              <a:buNone/>
              <a:defRPr sz="5037"/>
            </a:lvl5pPr>
            <a:lvl6pPr marL="5757291" indent="0">
              <a:buNone/>
              <a:defRPr sz="5037"/>
            </a:lvl6pPr>
            <a:lvl7pPr marL="6908749" indent="0">
              <a:buNone/>
              <a:defRPr sz="5037"/>
            </a:lvl7pPr>
            <a:lvl8pPr marL="8060207" indent="0">
              <a:buNone/>
              <a:defRPr sz="5037"/>
            </a:lvl8pPr>
            <a:lvl9pPr marL="9211666" indent="0">
              <a:buNone/>
              <a:defRPr sz="5037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687949" y="12492200"/>
            <a:ext cx="8061008" cy="3684693"/>
          </a:xfrm>
        </p:spPr>
        <p:txBody>
          <a:bodyPr lIns="91440" rIns="9144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533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1151458" indent="0">
              <a:buNone/>
              <a:defRPr sz="3526"/>
            </a:lvl2pPr>
            <a:lvl3pPr marL="2302916" indent="0">
              <a:buNone/>
              <a:defRPr sz="3022"/>
            </a:lvl3pPr>
            <a:lvl4pPr marL="3454375" indent="0">
              <a:buNone/>
              <a:defRPr sz="2519"/>
            </a:lvl4pPr>
            <a:lvl5pPr marL="4605833" indent="0">
              <a:buNone/>
              <a:defRPr sz="2519"/>
            </a:lvl5pPr>
            <a:lvl6pPr marL="5757291" indent="0">
              <a:buNone/>
              <a:defRPr sz="2519"/>
            </a:lvl6pPr>
            <a:lvl7pPr marL="6908749" indent="0">
              <a:buNone/>
              <a:defRPr sz="2519"/>
            </a:lvl7pPr>
            <a:lvl8pPr marL="8060207" indent="0">
              <a:buNone/>
              <a:defRPr sz="2519"/>
            </a:lvl8pPr>
            <a:lvl9pPr marL="9211666" indent="0">
              <a:buNone/>
              <a:defRPr sz="2519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6E2FB4FB-1003-4B8A-B965-1FC919101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4AF0B7D8-EC89-4235-9864-59AB50F56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7332AF55-D2D8-45CB-81B6-94694A5DE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DB8824-B47D-482C-8E7D-B1D92A0E4FE2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42403029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77AB33-EA6C-4BA5-A38A-421E2E863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AC1E9B-F2BA-49C4-A234-959B70AAA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A0BB82-CB18-455D-9F08-049E29A949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171FFC-CD31-470A-BADE-1C6582117BE4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2135098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39C937B-7FBE-44A4-87A6-A9B6F5361AB0}"/>
              </a:ext>
            </a:extLst>
          </p:cNvPr>
          <p:cNvCxnSpPr/>
          <p:nvPr/>
        </p:nvCxnSpPr>
        <p:spPr>
          <a:xfrm rot="5400000" flipV="1">
            <a:off x="25334119" y="148432"/>
            <a:ext cx="0" cy="2303462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975844" y="1919111"/>
            <a:ext cx="6621542" cy="13625689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495076" y="1919111"/>
            <a:ext cx="19096911" cy="136256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442742-8B67-4A07-9251-EE60FB54D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5C3A722-1F5B-41D1-8849-E7709A08E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9B230A8-FCE4-4AF3-A505-1FBCEB45E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7D0BE1-0F3A-4ED3-842D-194E137E719C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249183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6E4EFE-27AA-469C-8420-258E145897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9688" y="1473200"/>
            <a:ext cx="24482425" cy="3778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A1E0A8F2-5194-43FA-B640-E3BDCA7F72D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2579688" y="5757863"/>
            <a:ext cx="24482425" cy="10133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" tIns="45720" rIns="4572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0D9F57-115C-46D6-AFC1-E029A79D09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79688" y="16297275"/>
            <a:ext cx="5426075" cy="6905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519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B893C4-4323-40DB-A7BF-BE16C6FA81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198350" y="16297275"/>
            <a:ext cx="14863763" cy="6905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519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5BDFB3-5C67-49C3-9174-FF4412B036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297063" y="16297275"/>
            <a:ext cx="2452687" cy="69056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2500">
                <a:solidFill>
                  <a:srgbClr val="FFFFFF"/>
                </a:solidFill>
                <a:latin typeface="Tw Cen MT Condensed" panose="020B0606020104020203" pitchFamily="34" charset="0"/>
              </a:defRPr>
            </a:lvl1pPr>
          </a:lstStyle>
          <a:p>
            <a:fld id="{00C54DC3-6190-4B0D-BA56-B18E91F70130}" type="slidenum">
              <a:rPr lang="en-AU" altLang="en-US"/>
              <a:pPr/>
              <a:t>‹#›</a:t>
            </a:fld>
            <a:endParaRPr lang="en-AU" alt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9CA3237-75AF-4CE6-847A-6B9A09E12DDB}"/>
              </a:ext>
            </a:extLst>
          </p:cNvPr>
          <p:cNvCxnSpPr/>
          <p:nvPr/>
        </p:nvCxnSpPr>
        <p:spPr>
          <a:xfrm flipV="1">
            <a:off x="1919288" y="2081213"/>
            <a:ext cx="0" cy="2303462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9F635D4B-54FD-4B8A-BACA-6FDB7EC28EE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30708600" cy="172720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812">
              <a:latin typeface="Times" pitchFamily="16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E9F3726-4883-4876-B32C-83B21A56834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87413" y="4187825"/>
            <a:ext cx="9217025" cy="125634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812">
              <a:latin typeface="Times" pitchFamily="16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892144A-35B0-4E29-BC46-148172BCB6E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753725" y="4187825"/>
            <a:ext cx="9218613" cy="125634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812">
              <a:latin typeface="Times" pitchFamily="16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F72569A-7B01-400B-9478-E47D12CA05E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0564475" y="4187825"/>
            <a:ext cx="9217025" cy="125634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812">
              <a:latin typeface="Times" pitchFamily="16" charset="0"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74" r:id="rId1"/>
    <p:sldLayoutId id="2147483868" r:id="rId2"/>
    <p:sldLayoutId id="2147483875" r:id="rId3"/>
    <p:sldLayoutId id="2147483869" r:id="rId4"/>
    <p:sldLayoutId id="2147483870" r:id="rId5"/>
    <p:sldLayoutId id="2147483871" r:id="rId6"/>
    <p:sldLayoutId id="2147483876" r:id="rId7"/>
    <p:sldLayoutId id="2147483872" r:id="rId8"/>
    <p:sldLayoutId id="2147483877" r:id="rId9"/>
    <p:sldLayoutId id="2147483873" r:id="rId10"/>
    <p:sldLayoutId id="2147483878" r:id="rId11"/>
  </p:sldLayoutIdLst>
  <p:txStyles>
    <p:titleStyle>
      <a:lvl1pPr algn="l" defTabSz="2301875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12500" kern="1200" cap="all" spc="252">
          <a:solidFill>
            <a:srgbClr val="FFFFFF"/>
          </a:solidFill>
          <a:latin typeface="+mj-lt"/>
          <a:ea typeface="+mj-ea"/>
          <a:cs typeface="+mj-cs"/>
        </a:defRPr>
      </a:lvl1pPr>
      <a:lvl2pPr algn="l" defTabSz="2301875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12500">
          <a:solidFill>
            <a:srgbClr val="FFFFFF"/>
          </a:solidFill>
          <a:latin typeface="Tw Cen MT Condensed"/>
        </a:defRPr>
      </a:lvl2pPr>
      <a:lvl3pPr algn="l" defTabSz="2301875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12500">
          <a:solidFill>
            <a:srgbClr val="FFFFFF"/>
          </a:solidFill>
          <a:latin typeface="Tw Cen MT Condensed"/>
        </a:defRPr>
      </a:lvl3pPr>
      <a:lvl4pPr algn="l" defTabSz="2301875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12500">
          <a:solidFill>
            <a:srgbClr val="FFFFFF"/>
          </a:solidFill>
          <a:latin typeface="Tw Cen MT Condensed"/>
        </a:defRPr>
      </a:lvl4pPr>
      <a:lvl5pPr algn="l" defTabSz="2301875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12500">
          <a:solidFill>
            <a:srgbClr val="FFFFFF"/>
          </a:solidFill>
          <a:latin typeface="Tw Cen MT Condensed"/>
        </a:defRPr>
      </a:lvl5pPr>
      <a:lvl6pPr marL="457200" algn="l" defTabSz="2301875" rtl="0" fontAlgn="base">
        <a:lnSpc>
          <a:spcPct val="80000"/>
        </a:lnSpc>
        <a:spcBef>
          <a:spcPct val="0"/>
        </a:spcBef>
        <a:spcAft>
          <a:spcPct val="0"/>
        </a:spcAft>
        <a:defRPr sz="12500">
          <a:solidFill>
            <a:srgbClr val="FFFFFF"/>
          </a:solidFill>
          <a:latin typeface="Tw Cen MT Condensed"/>
        </a:defRPr>
      </a:lvl6pPr>
      <a:lvl7pPr marL="914400" algn="l" defTabSz="2301875" rtl="0" fontAlgn="base">
        <a:lnSpc>
          <a:spcPct val="80000"/>
        </a:lnSpc>
        <a:spcBef>
          <a:spcPct val="0"/>
        </a:spcBef>
        <a:spcAft>
          <a:spcPct val="0"/>
        </a:spcAft>
        <a:defRPr sz="12500">
          <a:solidFill>
            <a:srgbClr val="FFFFFF"/>
          </a:solidFill>
          <a:latin typeface="Tw Cen MT Condensed"/>
        </a:defRPr>
      </a:lvl7pPr>
      <a:lvl8pPr marL="1371600" algn="l" defTabSz="2301875" rtl="0" fontAlgn="base">
        <a:lnSpc>
          <a:spcPct val="80000"/>
        </a:lnSpc>
        <a:spcBef>
          <a:spcPct val="0"/>
        </a:spcBef>
        <a:spcAft>
          <a:spcPct val="0"/>
        </a:spcAft>
        <a:defRPr sz="12500">
          <a:solidFill>
            <a:srgbClr val="FFFFFF"/>
          </a:solidFill>
          <a:latin typeface="Tw Cen MT Condensed"/>
        </a:defRPr>
      </a:lvl8pPr>
      <a:lvl9pPr marL="1828800" algn="l" defTabSz="2301875" rtl="0" fontAlgn="base">
        <a:lnSpc>
          <a:spcPct val="80000"/>
        </a:lnSpc>
        <a:spcBef>
          <a:spcPct val="0"/>
        </a:spcBef>
        <a:spcAft>
          <a:spcPct val="0"/>
        </a:spcAft>
        <a:defRPr sz="12500">
          <a:solidFill>
            <a:srgbClr val="FFFFFF"/>
          </a:solidFill>
          <a:latin typeface="Tw Cen MT Condensed"/>
        </a:defRPr>
      </a:lvl9pPr>
    </p:titleStyle>
    <p:bodyStyle>
      <a:lvl1pPr marL="230188" indent="-230188" algn="l" defTabSz="2301875" rtl="0" eaLnBrk="0" fontAlgn="base" hangingPunct="0">
        <a:lnSpc>
          <a:spcPct val="90000"/>
        </a:lnSpc>
        <a:spcBef>
          <a:spcPts val="3025"/>
        </a:spcBef>
        <a:spcAft>
          <a:spcPts val="500"/>
        </a:spcAft>
        <a:buClr>
          <a:schemeClr val="accent2"/>
        </a:buClr>
        <a:buSzPct val="100000"/>
        <a:buFont typeface="Tw Cen MT" panose="020B0602020104020603" pitchFamily="34" charset="0"/>
        <a:buChar char=" "/>
        <a:defRPr sz="5500" kern="1200">
          <a:solidFill>
            <a:schemeClr val="tx1"/>
          </a:solidFill>
          <a:latin typeface="+mn-lt"/>
          <a:ea typeface="+mn-ea"/>
          <a:cs typeface="+mn-cs"/>
        </a:defRPr>
      </a:lvl1pPr>
      <a:lvl2pPr marL="666750" indent="-344488" algn="l" defTabSz="2301875" rtl="0" eaLnBrk="0" fontAlgn="base" hangingPunct="0">
        <a:lnSpc>
          <a:spcPct val="90000"/>
        </a:lnSpc>
        <a:spcBef>
          <a:spcPts val="500"/>
        </a:spcBef>
        <a:spcAft>
          <a:spcPts val="1013"/>
        </a:spcAft>
        <a:buClr>
          <a:schemeClr val="accent2"/>
        </a:buClr>
        <a:buFont typeface="Wingdings 3" panose="05040102010807070707" pitchFamily="18" charset="2"/>
        <a:buChar char="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127125" indent="-344488" algn="l" defTabSz="2301875" rtl="0" eaLnBrk="0" fontAlgn="base" hangingPunct="0">
        <a:lnSpc>
          <a:spcPct val="90000"/>
        </a:lnSpc>
        <a:spcBef>
          <a:spcPts val="500"/>
        </a:spcBef>
        <a:spcAft>
          <a:spcPts val="1013"/>
        </a:spcAft>
        <a:buClr>
          <a:schemeClr val="accent2"/>
        </a:buClr>
        <a:buFont typeface="Wingdings 3" panose="05040102010807070707" pitchFamily="18" charset="2"/>
        <a:buChar char=""/>
        <a:defRPr sz="3500" kern="1200">
          <a:solidFill>
            <a:schemeClr val="tx1"/>
          </a:solidFill>
          <a:latin typeface="+mn-lt"/>
          <a:ea typeface="+mn-ea"/>
          <a:cs typeface="+mn-cs"/>
        </a:defRPr>
      </a:lvl3pPr>
      <a:lvl4pPr marL="1495425" indent="-344488" algn="l" defTabSz="2301875" rtl="0" eaLnBrk="0" fontAlgn="base" hangingPunct="0">
        <a:lnSpc>
          <a:spcPct val="90000"/>
        </a:lnSpc>
        <a:spcBef>
          <a:spcPts val="500"/>
        </a:spcBef>
        <a:spcAft>
          <a:spcPts val="1013"/>
        </a:spcAft>
        <a:buClr>
          <a:schemeClr val="accent2"/>
        </a:buClr>
        <a:buFont typeface="Wingdings 3" panose="05040102010807070707" pitchFamily="18" charset="2"/>
        <a:buChar char=""/>
        <a:defRPr sz="3500" kern="1200">
          <a:solidFill>
            <a:schemeClr val="tx1"/>
          </a:solidFill>
          <a:latin typeface="+mn-lt"/>
          <a:ea typeface="+mn-ea"/>
          <a:cs typeface="+mn-cs"/>
        </a:defRPr>
      </a:lvl4pPr>
      <a:lvl5pPr marL="1957388" indent="-344488" algn="l" defTabSz="2301875" rtl="0" eaLnBrk="0" fontAlgn="base" hangingPunct="0">
        <a:lnSpc>
          <a:spcPct val="90000"/>
        </a:lnSpc>
        <a:spcBef>
          <a:spcPts val="500"/>
        </a:spcBef>
        <a:spcAft>
          <a:spcPts val="1013"/>
        </a:spcAft>
        <a:buClr>
          <a:schemeClr val="accent2"/>
        </a:buClr>
        <a:buFont typeface="Wingdings 3" panose="05040102010807070707" pitchFamily="18" charset="2"/>
        <a:buChar char=""/>
        <a:defRPr sz="3500" kern="1200">
          <a:solidFill>
            <a:schemeClr val="tx1"/>
          </a:solidFill>
          <a:latin typeface="+mn-lt"/>
          <a:ea typeface="+mn-ea"/>
          <a:cs typeface="+mn-cs"/>
        </a:defRPr>
      </a:lvl5pPr>
      <a:lvl6pPr marL="2302916" indent="-345437" algn="l" defTabSz="2302916" rtl="0" eaLnBrk="1" latinLnBrk="0" hangingPunct="1">
        <a:lnSpc>
          <a:spcPct val="90000"/>
        </a:lnSpc>
        <a:spcBef>
          <a:spcPts val="504"/>
        </a:spcBef>
        <a:spcAft>
          <a:spcPts val="1007"/>
        </a:spcAft>
        <a:buClr>
          <a:schemeClr val="accent2"/>
        </a:buClr>
        <a:buFont typeface="Wingdings 3" pitchFamily="18" charset="2"/>
        <a:buChar char=""/>
        <a:defRPr sz="3526" kern="1200">
          <a:solidFill>
            <a:schemeClr val="tx1"/>
          </a:solidFill>
          <a:latin typeface="+mn-lt"/>
          <a:ea typeface="+mn-ea"/>
          <a:cs typeface="+mn-cs"/>
        </a:defRPr>
      </a:lvl6pPr>
      <a:lvl7pPr marL="2671383" indent="-345437" algn="l" defTabSz="2302916" rtl="0" eaLnBrk="1" latinLnBrk="0" hangingPunct="1">
        <a:lnSpc>
          <a:spcPct val="90000"/>
        </a:lnSpc>
        <a:spcBef>
          <a:spcPts val="504"/>
        </a:spcBef>
        <a:spcAft>
          <a:spcPts val="1007"/>
        </a:spcAft>
        <a:buClr>
          <a:schemeClr val="accent2"/>
        </a:buClr>
        <a:buFont typeface="Wingdings 3" pitchFamily="18" charset="2"/>
        <a:buChar char=""/>
        <a:defRPr sz="3526" kern="1200">
          <a:solidFill>
            <a:schemeClr val="tx1"/>
          </a:solidFill>
          <a:latin typeface="+mn-lt"/>
          <a:ea typeface="+mn-ea"/>
          <a:cs typeface="+mn-cs"/>
        </a:defRPr>
      </a:lvl7pPr>
      <a:lvl8pPr marL="3062879" indent="-345437" algn="l" defTabSz="2302916" rtl="0" eaLnBrk="1" latinLnBrk="0" hangingPunct="1">
        <a:lnSpc>
          <a:spcPct val="90000"/>
        </a:lnSpc>
        <a:spcBef>
          <a:spcPts val="504"/>
        </a:spcBef>
        <a:spcAft>
          <a:spcPts val="1007"/>
        </a:spcAft>
        <a:buClr>
          <a:schemeClr val="accent2"/>
        </a:buClr>
        <a:buFont typeface="Wingdings 3" pitchFamily="18" charset="2"/>
        <a:buChar char=""/>
        <a:defRPr sz="3526" kern="1200">
          <a:solidFill>
            <a:schemeClr val="tx1"/>
          </a:solidFill>
          <a:latin typeface="+mn-lt"/>
          <a:ea typeface="+mn-ea"/>
          <a:cs typeface="+mn-cs"/>
        </a:defRPr>
      </a:lvl8pPr>
      <a:lvl9pPr marL="3431345" indent="-345437" algn="l" defTabSz="2302916" rtl="0" eaLnBrk="1" latinLnBrk="0" hangingPunct="1">
        <a:lnSpc>
          <a:spcPct val="90000"/>
        </a:lnSpc>
        <a:spcBef>
          <a:spcPts val="504"/>
        </a:spcBef>
        <a:spcAft>
          <a:spcPts val="1007"/>
        </a:spcAft>
        <a:buClr>
          <a:schemeClr val="accent2"/>
        </a:buClr>
        <a:buFont typeface="Wingdings 3" pitchFamily="18" charset="2"/>
        <a:buChar char=""/>
        <a:defRPr sz="352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302916" rtl="0" eaLnBrk="1" latinLnBrk="0" hangingPunct="1">
        <a:defRPr sz="4533" kern="1200">
          <a:solidFill>
            <a:schemeClr val="tx1"/>
          </a:solidFill>
          <a:latin typeface="+mn-lt"/>
          <a:ea typeface="+mn-ea"/>
          <a:cs typeface="+mn-cs"/>
        </a:defRPr>
      </a:lvl1pPr>
      <a:lvl2pPr marL="1151458" algn="l" defTabSz="2302916" rtl="0" eaLnBrk="1" latinLnBrk="0" hangingPunct="1">
        <a:defRPr sz="4533" kern="1200">
          <a:solidFill>
            <a:schemeClr val="tx1"/>
          </a:solidFill>
          <a:latin typeface="+mn-lt"/>
          <a:ea typeface="+mn-ea"/>
          <a:cs typeface="+mn-cs"/>
        </a:defRPr>
      </a:lvl2pPr>
      <a:lvl3pPr marL="2302916" algn="l" defTabSz="2302916" rtl="0" eaLnBrk="1" latinLnBrk="0" hangingPunct="1">
        <a:defRPr sz="4533" kern="1200">
          <a:solidFill>
            <a:schemeClr val="tx1"/>
          </a:solidFill>
          <a:latin typeface="+mn-lt"/>
          <a:ea typeface="+mn-ea"/>
          <a:cs typeface="+mn-cs"/>
        </a:defRPr>
      </a:lvl3pPr>
      <a:lvl4pPr marL="3454375" algn="l" defTabSz="2302916" rtl="0" eaLnBrk="1" latinLnBrk="0" hangingPunct="1">
        <a:defRPr sz="4533" kern="1200">
          <a:solidFill>
            <a:schemeClr val="tx1"/>
          </a:solidFill>
          <a:latin typeface="+mn-lt"/>
          <a:ea typeface="+mn-ea"/>
          <a:cs typeface="+mn-cs"/>
        </a:defRPr>
      </a:lvl4pPr>
      <a:lvl5pPr marL="4605833" algn="l" defTabSz="2302916" rtl="0" eaLnBrk="1" latinLnBrk="0" hangingPunct="1">
        <a:defRPr sz="4533" kern="1200">
          <a:solidFill>
            <a:schemeClr val="tx1"/>
          </a:solidFill>
          <a:latin typeface="+mn-lt"/>
          <a:ea typeface="+mn-ea"/>
          <a:cs typeface="+mn-cs"/>
        </a:defRPr>
      </a:lvl5pPr>
      <a:lvl6pPr marL="5757291" algn="l" defTabSz="2302916" rtl="0" eaLnBrk="1" latinLnBrk="0" hangingPunct="1">
        <a:defRPr sz="4533" kern="1200">
          <a:solidFill>
            <a:schemeClr val="tx1"/>
          </a:solidFill>
          <a:latin typeface="+mn-lt"/>
          <a:ea typeface="+mn-ea"/>
          <a:cs typeface="+mn-cs"/>
        </a:defRPr>
      </a:lvl6pPr>
      <a:lvl7pPr marL="6908749" algn="l" defTabSz="2302916" rtl="0" eaLnBrk="1" latinLnBrk="0" hangingPunct="1">
        <a:defRPr sz="4533" kern="1200">
          <a:solidFill>
            <a:schemeClr val="tx1"/>
          </a:solidFill>
          <a:latin typeface="+mn-lt"/>
          <a:ea typeface="+mn-ea"/>
          <a:cs typeface="+mn-cs"/>
        </a:defRPr>
      </a:lvl7pPr>
      <a:lvl8pPr marL="8060207" algn="l" defTabSz="2302916" rtl="0" eaLnBrk="1" latinLnBrk="0" hangingPunct="1">
        <a:defRPr sz="4533" kern="1200">
          <a:solidFill>
            <a:schemeClr val="tx1"/>
          </a:solidFill>
          <a:latin typeface="+mn-lt"/>
          <a:ea typeface="+mn-ea"/>
          <a:cs typeface="+mn-cs"/>
        </a:defRPr>
      </a:lvl8pPr>
      <a:lvl9pPr marL="9211666" algn="l" defTabSz="2302916" rtl="0" eaLnBrk="1" latinLnBrk="0" hangingPunct="1">
        <a:defRPr sz="45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416B8218-F305-4ABD-B5A7-D60B002841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2404"/>
            <a:ext cx="30708600" cy="17273588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002B64E-CF09-4958-8BCE-7A4AEA3D3CBC}"/>
              </a:ext>
            </a:extLst>
          </p:cNvPr>
          <p:cNvSpPr/>
          <p:nvPr/>
        </p:nvSpPr>
        <p:spPr>
          <a:xfrm>
            <a:off x="20535900" y="4784551"/>
            <a:ext cx="9737725" cy="1183163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 sz="1523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9EB0CB6-36B1-414C-B7D4-DBDA0ADC3303}"/>
              </a:ext>
            </a:extLst>
          </p:cNvPr>
          <p:cNvSpPr/>
          <p:nvPr/>
        </p:nvSpPr>
        <p:spPr>
          <a:xfrm>
            <a:off x="10685463" y="4784551"/>
            <a:ext cx="9437687" cy="1184433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 sz="1523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8CAE476-8EF5-4FFE-8522-1FFD55DEADFA}"/>
              </a:ext>
            </a:extLst>
          </p:cNvPr>
          <p:cNvSpPr/>
          <p:nvPr/>
        </p:nvSpPr>
        <p:spPr>
          <a:xfrm>
            <a:off x="468313" y="4784551"/>
            <a:ext cx="9664700" cy="1182052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 sz="1523"/>
          </a:p>
        </p:txBody>
      </p:sp>
      <p:sp>
        <p:nvSpPr>
          <p:cNvPr id="3" name="Rectangle 26">
            <a:extLst>
              <a:ext uri="{FF2B5EF4-FFF2-40B4-BE49-F238E27FC236}">
                <a16:creationId xmlns:a16="http://schemas.microsoft.com/office/drawing/2014/main" id="{2AC38B98-57C0-4BEB-94B0-A55BA8E379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6160" y="4343428"/>
            <a:ext cx="30708600" cy="211138"/>
          </a:xfrm>
          <a:prstGeom prst="rect">
            <a:avLst/>
          </a:prstGeom>
          <a:solidFill>
            <a:srgbClr val="AAAA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6892" tIns="23446" rIns="46892" bIns="23446" anchor="ctr"/>
          <a:lstStyle>
            <a:lvl1pPr defTabSz="879475">
              <a:defRPr sz="2400">
                <a:solidFill>
                  <a:schemeClr val="tx1"/>
                </a:solidFill>
                <a:latin typeface="Times" panose="02020603050405020304" pitchFamily="18" charset="0"/>
                <a:ea typeface="ヒラギノ角ゴ Pro W3" pitchFamily="16" charset="-128"/>
              </a:defRPr>
            </a:lvl1pPr>
            <a:lvl2pPr marL="742950" indent="-285750" defTabSz="879475">
              <a:defRPr sz="2400">
                <a:solidFill>
                  <a:schemeClr val="tx1"/>
                </a:solidFill>
                <a:latin typeface="Times" panose="02020603050405020304" pitchFamily="18" charset="0"/>
                <a:ea typeface="ヒラギノ角ゴ Pro W3" pitchFamily="16" charset="-128"/>
              </a:defRPr>
            </a:lvl2pPr>
            <a:lvl3pPr marL="1143000" indent="-228600" defTabSz="879475">
              <a:defRPr sz="2400">
                <a:solidFill>
                  <a:schemeClr val="tx1"/>
                </a:solidFill>
                <a:latin typeface="Times" panose="02020603050405020304" pitchFamily="18" charset="0"/>
                <a:ea typeface="ヒラギノ角ゴ Pro W3" pitchFamily="16" charset="-128"/>
              </a:defRPr>
            </a:lvl3pPr>
            <a:lvl4pPr marL="1600200" indent="-228600" defTabSz="879475">
              <a:defRPr sz="2400">
                <a:solidFill>
                  <a:schemeClr val="tx1"/>
                </a:solidFill>
                <a:latin typeface="Times" panose="02020603050405020304" pitchFamily="18" charset="0"/>
                <a:ea typeface="ヒラギノ角ゴ Pro W3" pitchFamily="16" charset="-128"/>
              </a:defRPr>
            </a:lvl4pPr>
            <a:lvl5pPr marL="2057400" indent="-228600" defTabSz="879475">
              <a:defRPr sz="2400">
                <a:solidFill>
                  <a:schemeClr val="tx1"/>
                </a:solidFill>
                <a:latin typeface="Times" panose="02020603050405020304" pitchFamily="18" charset="0"/>
                <a:ea typeface="ヒラギノ角ゴ Pro W3" pitchFamily="16" charset="-128"/>
              </a:defRPr>
            </a:lvl5pPr>
            <a:lvl6pPr marL="2514600" indent="-228600" defTabSz="879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ヒラギノ角ゴ Pro W3" pitchFamily="16" charset="-128"/>
              </a:defRPr>
            </a:lvl6pPr>
            <a:lvl7pPr marL="2971800" indent="-228600" defTabSz="879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ヒラギノ角ゴ Pro W3" pitchFamily="16" charset="-128"/>
              </a:defRPr>
            </a:lvl7pPr>
            <a:lvl8pPr marL="3429000" indent="-228600" defTabSz="879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ヒラギノ角ゴ Pro W3" pitchFamily="16" charset="-128"/>
              </a:defRPr>
            </a:lvl8pPr>
            <a:lvl9pPr marL="3886200" indent="-228600" defTabSz="879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ヒラギノ角ゴ Pro W3" pitchFamily="16" charset="-128"/>
              </a:defRPr>
            </a:lvl9pPr>
          </a:lstStyle>
          <a:p>
            <a:pPr algn="ctr">
              <a:defRPr/>
            </a:pPr>
            <a:endParaRPr lang="en-US" altLang="en-US" sz="1226">
              <a:solidFill>
                <a:schemeClr val="hlink"/>
              </a:solidFill>
            </a:endParaRPr>
          </a:p>
        </p:txBody>
      </p:sp>
      <p:sp>
        <p:nvSpPr>
          <p:cNvPr id="4" name="Rectangle 104">
            <a:extLst>
              <a:ext uri="{FF2B5EF4-FFF2-40B4-BE49-F238E27FC236}">
                <a16:creationId xmlns:a16="http://schemas.microsoft.com/office/drawing/2014/main" id="{90934E1C-325C-42B6-89C0-CCC9AF20095C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19269075" y="12587288"/>
            <a:ext cx="6908800" cy="59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lIns="184615" tIns="184615" rIns="184615" bIns="184615">
            <a:spAutoFit/>
          </a:bodyPr>
          <a:lstStyle>
            <a:lvl1pPr defTabSz="879475">
              <a:defRPr sz="2400">
                <a:solidFill>
                  <a:schemeClr val="tx1"/>
                </a:solidFill>
                <a:latin typeface="Times" panose="02020603050405020304" pitchFamily="18" charset="0"/>
                <a:ea typeface="ヒラギノ角ゴ Pro W3" pitchFamily="16" charset="-128"/>
              </a:defRPr>
            </a:lvl1pPr>
            <a:lvl2pPr marL="742950" indent="-285750" defTabSz="879475">
              <a:defRPr sz="2400">
                <a:solidFill>
                  <a:schemeClr val="tx1"/>
                </a:solidFill>
                <a:latin typeface="Times" panose="02020603050405020304" pitchFamily="18" charset="0"/>
                <a:ea typeface="ヒラギノ角ゴ Pro W3" pitchFamily="16" charset="-128"/>
              </a:defRPr>
            </a:lvl2pPr>
            <a:lvl3pPr marL="1143000" indent="-228600" defTabSz="879475">
              <a:defRPr sz="2400">
                <a:solidFill>
                  <a:schemeClr val="tx1"/>
                </a:solidFill>
                <a:latin typeface="Times" panose="02020603050405020304" pitchFamily="18" charset="0"/>
                <a:ea typeface="ヒラギノ角ゴ Pro W3" pitchFamily="16" charset="-128"/>
              </a:defRPr>
            </a:lvl3pPr>
            <a:lvl4pPr marL="1600200" indent="-228600" defTabSz="879475">
              <a:defRPr sz="2400">
                <a:solidFill>
                  <a:schemeClr val="tx1"/>
                </a:solidFill>
                <a:latin typeface="Times" panose="02020603050405020304" pitchFamily="18" charset="0"/>
                <a:ea typeface="ヒラギノ角ゴ Pro W3" pitchFamily="16" charset="-128"/>
              </a:defRPr>
            </a:lvl4pPr>
            <a:lvl5pPr marL="2057400" indent="-228600" defTabSz="879475">
              <a:defRPr sz="2400">
                <a:solidFill>
                  <a:schemeClr val="tx1"/>
                </a:solidFill>
                <a:latin typeface="Times" panose="02020603050405020304" pitchFamily="18" charset="0"/>
                <a:ea typeface="ヒラギノ角ゴ Pro W3" pitchFamily="16" charset="-128"/>
              </a:defRPr>
            </a:lvl5pPr>
            <a:lvl6pPr marL="2514600" indent="-228600" defTabSz="879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ヒラギノ角ゴ Pro W3" pitchFamily="16" charset="-128"/>
              </a:defRPr>
            </a:lvl6pPr>
            <a:lvl7pPr marL="2971800" indent="-228600" defTabSz="879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ヒラギノ角ゴ Pro W3" pitchFamily="16" charset="-128"/>
              </a:defRPr>
            </a:lvl7pPr>
            <a:lvl8pPr marL="3429000" indent="-228600" defTabSz="879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ヒラギノ角ゴ Pro W3" pitchFamily="16" charset="-128"/>
              </a:defRPr>
            </a:lvl8pPr>
            <a:lvl9pPr marL="3886200" indent="-228600" defTabSz="879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ヒラギノ角ゴ Pro W3" pitchFamily="16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endParaRPr lang="en-US" altLang="en-US" sz="1439">
              <a:latin typeface="Arial" panose="020B0604020202020204" pitchFamily="34" charset="0"/>
            </a:endParaRPr>
          </a:p>
        </p:txBody>
      </p:sp>
      <p:sp>
        <p:nvSpPr>
          <p:cNvPr id="5" name="Text Box 120">
            <a:extLst>
              <a:ext uri="{FF2B5EF4-FFF2-40B4-BE49-F238E27FC236}">
                <a16:creationId xmlns:a16="http://schemas.microsoft.com/office/drawing/2014/main" id="{7B791287-91B0-4BE3-B207-CA99879A7D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790" y="4727055"/>
            <a:ext cx="9664798" cy="678859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lIns="184615" tIns="92307" rIns="184615" bIns="92307">
            <a:spAutoFit/>
          </a:bodyPr>
          <a:lstStyle>
            <a:lvl1pPr defTabSz="879475">
              <a:defRPr sz="2400">
                <a:solidFill>
                  <a:schemeClr val="tx1"/>
                </a:solidFill>
                <a:latin typeface="Times" panose="02020603050405020304" pitchFamily="18" charset="0"/>
                <a:ea typeface="ヒラギノ角ゴ Pro W3" pitchFamily="16" charset="-128"/>
              </a:defRPr>
            </a:lvl1pPr>
            <a:lvl2pPr marL="742950" indent="-285750" defTabSz="879475">
              <a:defRPr sz="2400">
                <a:solidFill>
                  <a:schemeClr val="tx1"/>
                </a:solidFill>
                <a:latin typeface="Times" panose="02020603050405020304" pitchFamily="18" charset="0"/>
                <a:ea typeface="ヒラギノ角ゴ Pro W3" pitchFamily="16" charset="-128"/>
              </a:defRPr>
            </a:lvl2pPr>
            <a:lvl3pPr marL="1143000" indent="-228600" defTabSz="879475">
              <a:defRPr sz="2400">
                <a:solidFill>
                  <a:schemeClr val="tx1"/>
                </a:solidFill>
                <a:latin typeface="Times" panose="02020603050405020304" pitchFamily="18" charset="0"/>
                <a:ea typeface="ヒラギノ角ゴ Pro W3" pitchFamily="16" charset="-128"/>
              </a:defRPr>
            </a:lvl3pPr>
            <a:lvl4pPr marL="1600200" indent="-228600" defTabSz="879475">
              <a:defRPr sz="2400">
                <a:solidFill>
                  <a:schemeClr val="tx1"/>
                </a:solidFill>
                <a:latin typeface="Times" panose="02020603050405020304" pitchFamily="18" charset="0"/>
                <a:ea typeface="ヒラギノ角ゴ Pro W3" pitchFamily="16" charset="-128"/>
              </a:defRPr>
            </a:lvl4pPr>
            <a:lvl5pPr marL="2057400" indent="-228600" defTabSz="879475">
              <a:defRPr sz="2400">
                <a:solidFill>
                  <a:schemeClr val="tx1"/>
                </a:solidFill>
                <a:latin typeface="Times" panose="02020603050405020304" pitchFamily="18" charset="0"/>
                <a:ea typeface="ヒラギノ角ゴ Pro W3" pitchFamily="16" charset="-128"/>
              </a:defRPr>
            </a:lvl5pPr>
            <a:lvl6pPr marL="2514600" indent="-228600" defTabSz="879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ヒラギノ角ゴ Pro W3" pitchFamily="16" charset="-128"/>
              </a:defRPr>
            </a:lvl6pPr>
            <a:lvl7pPr marL="2971800" indent="-228600" defTabSz="879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ヒラギノ角ゴ Pro W3" pitchFamily="16" charset="-128"/>
              </a:defRPr>
            </a:lvl7pPr>
            <a:lvl8pPr marL="3429000" indent="-228600" defTabSz="879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ヒラギノ角ゴ Pro W3" pitchFamily="16" charset="-128"/>
              </a:defRPr>
            </a:lvl8pPr>
            <a:lvl9pPr marL="3886200" indent="-228600" defTabSz="879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ヒラギノ角ゴ Pro W3" pitchFamily="16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GB" altLang="en-US" sz="3200" b="1" dirty="0">
                <a:latin typeface="Arial" panose="020B0604020202020204" pitchFamily="34" charset="0"/>
              </a:rPr>
              <a:t>Introduction</a:t>
            </a:r>
            <a:endParaRPr lang="en-US" altLang="en-US" sz="3200" b="1" dirty="0">
              <a:latin typeface="Arial" panose="020B0604020202020204" pitchFamily="34" charset="0"/>
            </a:endParaRPr>
          </a:p>
        </p:txBody>
      </p:sp>
      <p:sp>
        <p:nvSpPr>
          <p:cNvPr id="7" name="Text Box 237">
            <a:extLst>
              <a:ext uri="{FF2B5EF4-FFF2-40B4-BE49-F238E27FC236}">
                <a16:creationId xmlns:a16="http://schemas.microsoft.com/office/drawing/2014/main" id="{1BAA0EFA-9E15-4E58-9384-3525FEC58C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11688" y="6908800"/>
            <a:ext cx="768350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ヒラギノ角ゴ Pro W3" pitchFamily="1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  <a:ea typeface="ヒラギノ角ゴ Pro W3" pitchFamily="1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ヒラギノ角ゴ Pro W3" pitchFamily="1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ヒラギノ角ゴ Pro W3" pitchFamily="1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ヒラギノ角ゴ Pro W3" pitchFamily="1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ヒラギノ角ゴ Pro W3" pitchFamily="1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ヒラギノ角ゴ Pro W3" pitchFamily="1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ヒラギノ角ゴ Pro W3" pitchFamily="1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ヒラギノ角ゴ Pro W3" pitchFamily="16" charset="-128"/>
              </a:defRPr>
            </a:lvl9pPr>
          </a:lstStyle>
          <a:p>
            <a:pPr>
              <a:defRPr/>
            </a:pPr>
            <a:endParaRPr lang="en-US" altLang="en-US" sz="1279"/>
          </a:p>
        </p:txBody>
      </p:sp>
      <p:sp>
        <p:nvSpPr>
          <p:cNvPr id="8" name="Text Box 242">
            <a:extLst>
              <a:ext uri="{FF2B5EF4-FFF2-40B4-BE49-F238E27FC236}">
                <a16:creationId xmlns:a16="http://schemas.microsoft.com/office/drawing/2014/main" id="{7EABC626-1227-4577-9962-37E8534E1A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49225" y="4694238"/>
            <a:ext cx="1776413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ヒラギノ角ゴ Pro W3" pitchFamily="1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  <a:ea typeface="ヒラギノ角ゴ Pro W3" pitchFamily="1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ヒラギノ角ゴ Pro W3" pitchFamily="1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ヒラギノ角ゴ Pro W3" pitchFamily="1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ヒラギノ角ゴ Pro W3" pitchFamily="1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ヒラギノ角ゴ Pro W3" pitchFamily="1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ヒラギノ角ゴ Pro W3" pitchFamily="1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ヒラギノ角ゴ Pro W3" pitchFamily="1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ヒラギノ角ゴ Pro W3" pitchFamily="16" charset="-128"/>
              </a:defRPr>
            </a:lvl9pPr>
          </a:lstStyle>
          <a:p>
            <a:pPr>
              <a:defRPr/>
            </a:pPr>
            <a:endParaRPr lang="en-US" altLang="en-US" sz="1279"/>
          </a:p>
        </p:txBody>
      </p:sp>
      <p:sp>
        <p:nvSpPr>
          <p:cNvPr id="9" name="Text Box 120">
            <a:extLst>
              <a:ext uri="{FF2B5EF4-FFF2-40B4-BE49-F238E27FC236}">
                <a16:creationId xmlns:a16="http://schemas.microsoft.com/office/drawing/2014/main" id="{0EFD936E-3F07-46AA-9C6C-8579D3CAF0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532" y="8255788"/>
            <a:ext cx="9663928" cy="678859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lIns="184615" tIns="92307" rIns="184615" bIns="92307">
            <a:spAutoFit/>
          </a:bodyPr>
          <a:lstStyle>
            <a:lvl1pPr defTabSz="879475">
              <a:defRPr sz="2400">
                <a:solidFill>
                  <a:schemeClr val="tx1"/>
                </a:solidFill>
                <a:latin typeface="Times" panose="02020603050405020304" pitchFamily="18" charset="0"/>
                <a:ea typeface="ヒラギノ角ゴ Pro W3" pitchFamily="16" charset="-128"/>
              </a:defRPr>
            </a:lvl1pPr>
            <a:lvl2pPr marL="742950" indent="-285750" defTabSz="879475">
              <a:defRPr sz="2400">
                <a:solidFill>
                  <a:schemeClr val="tx1"/>
                </a:solidFill>
                <a:latin typeface="Times" panose="02020603050405020304" pitchFamily="18" charset="0"/>
                <a:ea typeface="ヒラギノ角ゴ Pro W3" pitchFamily="16" charset="-128"/>
              </a:defRPr>
            </a:lvl2pPr>
            <a:lvl3pPr marL="1143000" indent="-228600" defTabSz="879475">
              <a:defRPr sz="2400">
                <a:solidFill>
                  <a:schemeClr val="tx1"/>
                </a:solidFill>
                <a:latin typeface="Times" panose="02020603050405020304" pitchFamily="18" charset="0"/>
                <a:ea typeface="ヒラギノ角ゴ Pro W3" pitchFamily="16" charset="-128"/>
              </a:defRPr>
            </a:lvl3pPr>
            <a:lvl4pPr marL="1600200" indent="-228600" defTabSz="879475">
              <a:defRPr sz="2400">
                <a:solidFill>
                  <a:schemeClr val="tx1"/>
                </a:solidFill>
                <a:latin typeface="Times" panose="02020603050405020304" pitchFamily="18" charset="0"/>
                <a:ea typeface="ヒラギノ角ゴ Pro W3" pitchFamily="16" charset="-128"/>
              </a:defRPr>
            </a:lvl4pPr>
            <a:lvl5pPr marL="2057400" indent="-228600" defTabSz="879475">
              <a:defRPr sz="2400">
                <a:solidFill>
                  <a:schemeClr val="tx1"/>
                </a:solidFill>
                <a:latin typeface="Times" panose="02020603050405020304" pitchFamily="18" charset="0"/>
                <a:ea typeface="ヒラギノ角ゴ Pro W3" pitchFamily="16" charset="-128"/>
              </a:defRPr>
            </a:lvl5pPr>
            <a:lvl6pPr marL="2514600" indent="-228600" defTabSz="879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ヒラギノ角ゴ Pro W3" pitchFamily="16" charset="-128"/>
              </a:defRPr>
            </a:lvl6pPr>
            <a:lvl7pPr marL="2971800" indent="-228600" defTabSz="879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ヒラギノ角ゴ Pro W3" pitchFamily="16" charset="-128"/>
              </a:defRPr>
            </a:lvl7pPr>
            <a:lvl8pPr marL="3429000" indent="-228600" defTabSz="879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ヒラギノ角ゴ Pro W3" pitchFamily="16" charset="-128"/>
              </a:defRPr>
            </a:lvl8pPr>
            <a:lvl9pPr marL="3886200" indent="-228600" defTabSz="879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ヒラギノ角ゴ Pro W3" pitchFamily="16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GB" altLang="en-US" sz="3200" b="1" dirty="0">
                <a:latin typeface="Arial" panose="020B0604020202020204" pitchFamily="34" charset="0"/>
              </a:rPr>
              <a:t>Aim</a:t>
            </a:r>
            <a:endParaRPr lang="en-US" altLang="en-US" sz="3200" b="1" dirty="0">
              <a:latin typeface="Arial" panose="020B0604020202020204" pitchFamily="34" charset="0"/>
            </a:endParaRPr>
          </a:p>
        </p:txBody>
      </p:sp>
      <p:sp>
        <p:nvSpPr>
          <p:cNvPr id="10" name="Text Box 120">
            <a:extLst>
              <a:ext uri="{FF2B5EF4-FFF2-40B4-BE49-F238E27FC236}">
                <a16:creationId xmlns:a16="http://schemas.microsoft.com/office/drawing/2014/main" id="{42633488-383C-497E-9C27-260813F66D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949" y="10451549"/>
            <a:ext cx="9663928" cy="678859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lIns="184615" tIns="92307" rIns="184615" bIns="92307">
            <a:spAutoFit/>
          </a:bodyPr>
          <a:lstStyle>
            <a:lvl1pPr defTabSz="879475">
              <a:defRPr sz="2400">
                <a:solidFill>
                  <a:schemeClr val="tx1"/>
                </a:solidFill>
                <a:latin typeface="Times" panose="02020603050405020304" pitchFamily="18" charset="0"/>
                <a:ea typeface="ヒラギノ角ゴ Pro W3" pitchFamily="16" charset="-128"/>
              </a:defRPr>
            </a:lvl1pPr>
            <a:lvl2pPr marL="742950" indent="-285750" defTabSz="879475">
              <a:defRPr sz="2400">
                <a:solidFill>
                  <a:schemeClr val="tx1"/>
                </a:solidFill>
                <a:latin typeface="Times" panose="02020603050405020304" pitchFamily="18" charset="0"/>
                <a:ea typeface="ヒラギノ角ゴ Pro W3" pitchFamily="16" charset="-128"/>
              </a:defRPr>
            </a:lvl2pPr>
            <a:lvl3pPr marL="1143000" indent="-228600" defTabSz="879475">
              <a:defRPr sz="2400">
                <a:solidFill>
                  <a:schemeClr val="tx1"/>
                </a:solidFill>
                <a:latin typeface="Times" panose="02020603050405020304" pitchFamily="18" charset="0"/>
                <a:ea typeface="ヒラギノ角ゴ Pro W3" pitchFamily="16" charset="-128"/>
              </a:defRPr>
            </a:lvl3pPr>
            <a:lvl4pPr marL="1600200" indent="-228600" defTabSz="879475">
              <a:defRPr sz="2400">
                <a:solidFill>
                  <a:schemeClr val="tx1"/>
                </a:solidFill>
                <a:latin typeface="Times" panose="02020603050405020304" pitchFamily="18" charset="0"/>
                <a:ea typeface="ヒラギノ角ゴ Pro W3" pitchFamily="16" charset="-128"/>
              </a:defRPr>
            </a:lvl4pPr>
            <a:lvl5pPr marL="2057400" indent="-228600" defTabSz="879475">
              <a:defRPr sz="2400">
                <a:solidFill>
                  <a:schemeClr val="tx1"/>
                </a:solidFill>
                <a:latin typeface="Times" panose="02020603050405020304" pitchFamily="18" charset="0"/>
                <a:ea typeface="ヒラギノ角ゴ Pro W3" pitchFamily="16" charset="-128"/>
              </a:defRPr>
            </a:lvl5pPr>
            <a:lvl6pPr marL="2514600" indent="-228600" defTabSz="879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ヒラギノ角ゴ Pro W3" pitchFamily="16" charset="-128"/>
              </a:defRPr>
            </a:lvl6pPr>
            <a:lvl7pPr marL="2971800" indent="-228600" defTabSz="879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ヒラギノ角ゴ Pro W3" pitchFamily="16" charset="-128"/>
              </a:defRPr>
            </a:lvl7pPr>
            <a:lvl8pPr marL="3429000" indent="-228600" defTabSz="879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ヒラギノ角ゴ Pro W3" pitchFamily="16" charset="-128"/>
              </a:defRPr>
            </a:lvl8pPr>
            <a:lvl9pPr marL="3886200" indent="-228600" defTabSz="879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ヒラギノ角ゴ Pro W3" pitchFamily="16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GB" altLang="en-US" sz="3200" b="1" dirty="0">
                <a:latin typeface="Arial" panose="020B0604020202020204" pitchFamily="34" charset="0"/>
              </a:rPr>
              <a:t>Methods</a:t>
            </a:r>
            <a:endParaRPr lang="en-US" altLang="en-US" sz="3200" b="1" dirty="0">
              <a:latin typeface="Arial" panose="020B0604020202020204" pitchFamily="34" charset="0"/>
            </a:endParaRPr>
          </a:p>
        </p:txBody>
      </p:sp>
      <p:sp>
        <p:nvSpPr>
          <p:cNvPr id="11" name="Text Box 120">
            <a:extLst>
              <a:ext uri="{FF2B5EF4-FFF2-40B4-BE49-F238E27FC236}">
                <a16:creationId xmlns:a16="http://schemas.microsoft.com/office/drawing/2014/main" id="{92D22E7A-B3C1-4BD1-8040-FACA03A116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58921" y="4743840"/>
            <a:ext cx="9464451" cy="678859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lIns="184615" tIns="92307" rIns="184615" bIns="92307">
            <a:spAutoFit/>
          </a:bodyPr>
          <a:lstStyle>
            <a:lvl1pPr defTabSz="879475">
              <a:defRPr sz="2400">
                <a:solidFill>
                  <a:schemeClr val="tx1"/>
                </a:solidFill>
                <a:latin typeface="Times" panose="02020603050405020304" pitchFamily="18" charset="0"/>
                <a:ea typeface="ヒラギノ角ゴ Pro W3" pitchFamily="16" charset="-128"/>
              </a:defRPr>
            </a:lvl1pPr>
            <a:lvl2pPr marL="742950" indent="-285750" defTabSz="879475">
              <a:defRPr sz="2400">
                <a:solidFill>
                  <a:schemeClr val="tx1"/>
                </a:solidFill>
                <a:latin typeface="Times" panose="02020603050405020304" pitchFamily="18" charset="0"/>
                <a:ea typeface="ヒラギノ角ゴ Pro W3" pitchFamily="16" charset="-128"/>
              </a:defRPr>
            </a:lvl2pPr>
            <a:lvl3pPr marL="1143000" indent="-228600" defTabSz="879475">
              <a:defRPr sz="2400">
                <a:solidFill>
                  <a:schemeClr val="tx1"/>
                </a:solidFill>
                <a:latin typeface="Times" panose="02020603050405020304" pitchFamily="18" charset="0"/>
                <a:ea typeface="ヒラギノ角ゴ Pro W3" pitchFamily="16" charset="-128"/>
              </a:defRPr>
            </a:lvl3pPr>
            <a:lvl4pPr marL="1600200" indent="-228600" defTabSz="879475">
              <a:defRPr sz="2400">
                <a:solidFill>
                  <a:schemeClr val="tx1"/>
                </a:solidFill>
                <a:latin typeface="Times" panose="02020603050405020304" pitchFamily="18" charset="0"/>
                <a:ea typeface="ヒラギノ角ゴ Pro W3" pitchFamily="16" charset="-128"/>
              </a:defRPr>
            </a:lvl4pPr>
            <a:lvl5pPr marL="2057400" indent="-228600" defTabSz="879475">
              <a:defRPr sz="2400">
                <a:solidFill>
                  <a:schemeClr val="tx1"/>
                </a:solidFill>
                <a:latin typeface="Times" panose="02020603050405020304" pitchFamily="18" charset="0"/>
                <a:ea typeface="ヒラギノ角ゴ Pro W3" pitchFamily="16" charset="-128"/>
              </a:defRPr>
            </a:lvl5pPr>
            <a:lvl6pPr marL="2514600" indent="-228600" defTabSz="879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ヒラギノ角ゴ Pro W3" pitchFamily="16" charset="-128"/>
              </a:defRPr>
            </a:lvl6pPr>
            <a:lvl7pPr marL="2971800" indent="-228600" defTabSz="879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ヒラギノ角ゴ Pro W3" pitchFamily="16" charset="-128"/>
              </a:defRPr>
            </a:lvl7pPr>
            <a:lvl8pPr marL="3429000" indent="-228600" defTabSz="879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ヒラギノ角ゴ Pro W3" pitchFamily="16" charset="-128"/>
              </a:defRPr>
            </a:lvl8pPr>
            <a:lvl9pPr marL="3886200" indent="-228600" defTabSz="879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ヒラギノ角ゴ Pro W3" pitchFamily="16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GB" altLang="en-US" sz="3200" b="1" dirty="0">
                <a:latin typeface="Arial" panose="020B0604020202020204" pitchFamily="34" charset="0"/>
              </a:rPr>
              <a:t>Results</a:t>
            </a:r>
            <a:endParaRPr lang="en-US" altLang="en-US" sz="3200" b="1" dirty="0">
              <a:latin typeface="Arial" panose="020B0604020202020204" pitchFamily="34" charset="0"/>
            </a:endParaRPr>
          </a:p>
        </p:txBody>
      </p:sp>
      <p:sp>
        <p:nvSpPr>
          <p:cNvPr id="12" name="Text Box 120">
            <a:extLst>
              <a:ext uri="{FF2B5EF4-FFF2-40B4-BE49-F238E27FC236}">
                <a16:creationId xmlns:a16="http://schemas.microsoft.com/office/drawing/2014/main" id="{E592EA5A-D0F3-4E42-B90B-88516ABE18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36011" y="4802367"/>
            <a:ext cx="9721080" cy="678859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lIns="184615" tIns="92307" rIns="184615" bIns="92307">
            <a:spAutoFit/>
          </a:bodyPr>
          <a:lstStyle>
            <a:lvl1pPr defTabSz="879475">
              <a:defRPr sz="2400">
                <a:solidFill>
                  <a:schemeClr val="tx1"/>
                </a:solidFill>
                <a:latin typeface="Times" panose="02020603050405020304" pitchFamily="18" charset="0"/>
                <a:ea typeface="ヒラギノ角ゴ Pro W3" pitchFamily="16" charset="-128"/>
              </a:defRPr>
            </a:lvl1pPr>
            <a:lvl2pPr marL="742950" indent="-285750" defTabSz="879475">
              <a:defRPr sz="2400">
                <a:solidFill>
                  <a:schemeClr val="tx1"/>
                </a:solidFill>
                <a:latin typeface="Times" panose="02020603050405020304" pitchFamily="18" charset="0"/>
                <a:ea typeface="ヒラギノ角ゴ Pro W3" pitchFamily="16" charset="-128"/>
              </a:defRPr>
            </a:lvl2pPr>
            <a:lvl3pPr marL="1143000" indent="-228600" defTabSz="879475">
              <a:defRPr sz="2400">
                <a:solidFill>
                  <a:schemeClr val="tx1"/>
                </a:solidFill>
                <a:latin typeface="Times" panose="02020603050405020304" pitchFamily="18" charset="0"/>
                <a:ea typeface="ヒラギノ角ゴ Pro W3" pitchFamily="16" charset="-128"/>
              </a:defRPr>
            </a:lvl3pPr>
            <a:lvl4pPr marL="1600200" indent="-228600" defTabSz="879475">
              <a:defRPr sz="2400">
                <a:solidFill>
                  <a:schemeClr val="tx1"/>
                </a:solidFill>
                <a:latin typeface="Times" panose="02020603050405020304" pitchFamily="18" charset="0"/>
                <a:ea typeface="ヒラギノ角ゴ Pro W3" pitchFamily="16" charset="-128"/>
              </a:defRPr>
            </a:lvl4pPr>
            <a:lvl5pPr marL="2057400" indent="-228600" defTabSz="879475">
              <a:defRPr sz="2400">
                <a:solidFill>
                  <a:schemeClr val="tx1"/>
                </a:solidFill>
                <a:latin typeface="Times" panose="02020603050405020304" pitchFamily="18" charset="0"/>
                <a:ea typeface="ヒラギノ角ゴ Pro W3" pitchFamily="16" charset="-128"/>
              </a:defRPr>
            </a:lvl5pPr>
            <a:lvl6pPr marL="2514600" indent="-228600" defTabSz="879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ヒラギノ角ゴ Pro W3" pitchFamily="16" charset="-128"/>
              </a:defRPr>
            </a:lvl6pPr>
            <a:lvl7pPr marL="2971800" indent="-228600" defTabSz="879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ヒラギノ角ゴ Pro W3" pitchFamily="16" charset="-128"/>
              </a:defRPr>
            </a:lvl7pPr>
            <a:lvl8pPr marL="3429000" indent="-228600" defTabSz="879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ヒラギノ角ゴ Pro W3" pitchFamily="16" charset="-128"/>
              </a:defRPr>
            </a:lvl8pPr>
            <a:lvl9pPr marL="3886200" indent="-228600" defTabSz="879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ヒラギノ角ゴ Pro W3" pitchFamily="16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GB" altLang="en-US" sz="3200" b="1" dirty="0">
                <a:latin typeface="Arial" panose="020B0604020202020204" pitchFamily="34" charset="0"/>
              </a:rPr>
              <a:t>Conclusion</a:t>
            </a:r>
            <a:endParaRPr lang="en-US" altLang="en-US" sz="3200" b="1" dirty="0">
              <a:latin typeface="Arial" panose="020B0604020202020204" pitchFamily="34" charset="0"/>
            </a:endParaRPr>
          </a:p>
        </p:txBody>
      </p:sp>
      <p:sp>
        <p:nvSpPr>
          <p:cNvPr id="13" name="Text Box 120">
            <a:extLst>
              <a:ext uri="{FF2B5EF4-FFF2-40B4-BE49-F238E27FC236}">
                <a16:creationId xmlns:a16="http://schemas.microsoft.com/office/drawing/2014/main" id="{EA003F10-266B-4AF9-B2BF-8551754FC7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61471" y="14293650"/>
            <a:ext cx="9721080" cy="678859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lIns="184615" tIns="92307" rIns="184615" bIns="92307">
            <a:spAutoFit/>
          </a:bodyPr>
          <a:lstStyle>
            <a:lvl1pPr defTabSz="879475">
              <a:defRPr sz="2400">
                <a:solidFill>
                  <a:schemeClr val="tx1"/>
                </a:solidFill>
                <a:latin typeface="Times" panose="02020603050405020304" pitchFamily="18" charset="0"/>
                <a:ea typeface="ヒラギノ角ゴ Pro W3" pitchFamily="16" charset="-128"/>
              </a:defRPr>
            </a:lvl1pPr>
            <a:lvl2pPr marL="742950" indent="-285750" defTabSz="879475">
              <a:defRPr sz="2400">
                <a:solidFill>
                  <a:schemeClr val="tx1"/>
                </a:solidFill>
                <a:latin typeface="Times" panose="02020603050405020304" pitchFamily="18" charset="0"/>
                <a:ea typeface="ヒラギノ角ゴ Pro W3" pitchFamily="16" charset="-128"/>
              </a:defRPr>
            </a:lvl2pPr>
            <a:lvl3pPr marL="1143000" indent="-228600" defTabSz="879475">
              <a:defRPr sz="2400">
                <a:solidFill>
                  <a:schemeClr val="tx1"/>
                </a:solidFill>
                <a:latin typeface="Times" panose="02020603050405020304" pitchFamily="18" charset="0"/>
                <a:ea typeface="ヒラギノ角ゴ Pro W3" pitchFamily="16" charset="-128"/>
              </a:defRPr>
            </a:lvl3pPr>
            <a:lvl4pPr marL="1600200" indent="-228600" defTabSz="879475">
              <a:defRPr sz="2400">
                <a:solidFill>
                  <a:schemeClr val="tx1"/>
                </a:solidFill>
                <a:latin typeface="Times" panose="02020603050405020304" pitchFamily="18" charset="0"/>
                <a:ea typeface="ヒラギノ角ゴ Pro W3" pitchFamily="16" charset="-128"/>
              </a:defRPr>
            </a:lvl4pPr>
            <a:lvl5pPr marL="2057400" indent="-228600" defTabSz="879475">
              <a:defRPr sz="2400">
                <a:solidFill>
                  <a:schemeClr val="tx1"/>
                </a:solidFill>
                <a:latin typeface="Times" panose="02020603050405020304" pitchFamily="18" charset="0"/>
                <a:ea typeface="ヒラギノ角ゴ Pro W3" pitchFamily="16" charset="-128"/>
              </a:defRPr>
            </a:lvl5pPr>
            <a:lvl6pPr marL="2514600" indent="-228600" defTabSz="879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ヒラギノ角ゴ Pro W3" pitchFamily="16" charset="-128"/>
              </a:defRPr>
            </a:lvl6pPr>
            <a:lvl7pPr marL="2971800" indent="-228600" defTabSz="879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ヒラギノ角ゴ Pro W3" pitchFamily="16" charset="-128"/>
              </a:defRPr>
            </a:lvl7pPr>
            <a:lvl8pPr marL="3429000" indent="-228600" defTabSz="879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ヒラギノ角ゴ Pro W3" pitchFamily="16" charset="-128"/>
              </a:defRPr>
            </a:lvl8pPr>
            <a:lvl9pPr marL="3886200" indent="-228600" defTabSz="879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ヒラギノ角ゴ Pro W3" pitchFamily="16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GB" altLang="en-US" sz="3200" b="1" dirty="0">
                <a:latin typeface="Arial" panose="020B0604020202020204" pitchFamily="34" charset="0"/>
              </a:rPr>
              <a:t>Acknowledgements</a:t>
            </a:r>
            <a:endParaRPr lang="en-US" altLang="en-US" sz="3200" b="1" dirty="0">
              <a:latin typeface="Arial" panose="020B0604020202020204" pitchFamily="34" charset="0"/>
            </a:endParaRPr>
          </a:p>
        </p:txBody>
      </p:sp>
      <p:sp>
        <p:nvSpPr>
          <p:cNvPr id="14" name="Rectangle 24">
            <a:extLst>
              <a:ext uri="{FF2B5EF4-FFF2-40B4-BE49-F238E27FC236}">
                <a16:creationId xmlns:a16="http://schemas.microsoft.com/office/drawing/2014/main" id="{8B0E8B88-F732-4A8D-A4C1-5ACA23B056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9303" y="2076847"/>
            <a:ext cx="23897655" cy="2201170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lIns="72000" tIns="72000" rIns="72000" bIns="72000"/>
          <a:lstStyle/>
          <a:p>
            <a:pPr algn="ctr" defTabSz="468760">
              <a:defRPr/>
            </a:pPr>
            <a:r>
              <a:rPr lang="en-US" sz="3600" b="1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" pitchFamily="16" charset="0"/>
              </a:rPr>
              <a:t>TITLE-</a:t>
            </a:r>
          </a:p>
          <a:p>
            <a:pPr algn="ctr" defTabSz="468760">
              <a:defRPr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" pitchFamily="16" charset="0"/>
              </a:rPr>
              <a:t>Authors-</a:t>
            </a:r>
          </a:p>
          <a:p>
            <a:pPr algn="ctr" defTabSz="468760">
              <a:defRPr/>
            </a:pPr>
            <a:r>
              <a:rPr lang="en-US" sz="2400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" pitchFamily="16" charset="0"/>
              </a:rPr>
              <a:t>Affilliations</a:t>
            </a:r>
            <a:r>
              <a:rPr lang="en-US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" pitchFamily="16" charset="0"/>
              </a:rPr>
              <a:t>-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rgbClr val="2E2B21"/>
      </a:dk1>
      <a:lt1>
        <a:srgbClr val="FFFFFF"/>
      </a:lt1>
      <a:dk2>
        <a:srgbClr val="605B4F"/>
      </a:dk2>
      <a:lt2>
        <a:srgbClr val="D8D6BE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4825F1AF-8DBC-4E3D-9F3D-688338DA83FC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1871</TotalTime>
  <Words>9</Words>
  <Application>Microsoft Office PowerPoint</Application>
  <PresentationFormat>Custom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Times</vt:lpstr>
      <vt:lpstr>Tw Cen MT</vt:lpstr>
      <vt:lpstr>Tw Cen MT Condensed</vt:lpstr>
      <vt:lpstr>Wingdings 3</vt:lpstr>
      <vt:lpstr>Integral</vt:lpstr>
      <vt:lpstr>PowerPoint Presentation</vt:lpstr>
    </vt:vector>
  </TitlesOfParts>
  <Company>UNSW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Medical Illustration Unit</dc:creator>
  <cp:lastModifiedBy>Amanpreet Singh</cp:lastModifiedBy>
  <cp:revision>225</cp:revision>
  <cp:lastPrinted>2001-08-01T02:48:55Z</cp:lastPrinted>
  <dcterms:created xsi:type="dcterms:W3CDTF">2009-06-13T07:53:24Z</dcterms:created>
  <dcterms:modified xsi:type="dcterms:W3CDTF">2026-01-18T03:44:42Z</dcterms:modified>
</cp:coreProperties>
</file>